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5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D9D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75" d="100"/>
          <a:sy n="75" d="100"/>
        </p:scale>
        <p:origin x="490" y="13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DE7F6-9D27-E09A-2C8C-FE93266A7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AA83ED-A5FE-D897-BC76-8F887FDFC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48A948-1F56-1761-96AB-D3025AE7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B9C9A4-6EF7-F4A7-2485-A936AD87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1F2F12-AA9B-7687-750A-92C8DF75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32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ED21E-53C8-EEC3-069F-B4FE8B28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D338DF-16A3-937F-B4FF-AE3076C95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BDB37-EFB1-51CF-1225-C060FB22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0A6214-EBD4-BCEA-519C-06E60F61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20DFC-139F-73B5-EFAC-321E0F81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1EF40F-6DED-9830-76B7-99FD4D216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4EABC5-44FB-C774-88A0-87E8DB3F9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8EEB70-9604-CFC6-62FD-8B6CD40C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79BDB2-C1C3-1546-193C-91E3E217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40865B-5420-626D-83C7-72C9E6B5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58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4439E-84C9-2797-0210-928FDBC8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3A9F08-3C3D-7727-CC12-4435C97C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E3934-2B5E-5E19-8475-7F2F892E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06D4A6-A7EE-8424-36AF-7FD3BF9A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B63E6-5BF6-382E-FE87-FD6E4E48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64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EC55B-CB50-E5B2-0894-85EFC5A4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AABD92-7279-AD9F-F205-A82100F03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799480-71EC-A1FC-0884-22CE087C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98D4C5-AE53-CA32-8F45-E6A21AB9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CE2A5-709B-6F6A-0D58-DADB5F95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74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15998-C83A-7F3A-09FC-C7300048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8FEE8E-09F6-A85B-C0F5-10FD03C2B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12E9F-2743-FE67-DBFB-6CEF7A25F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690467-6B06-23B2-0570-6EE51B6E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8D5C88-4165-BD1E-3206-66E66D3B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AF68F7-DAF8-0C6E-CBAE-C4C0E35E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A41A9-439E-8301-76AE-0D58D9BD8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FFBC4E-1134-739C-7989-91B198A4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59627C-8B79-EDE6-7255-5AC429550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BF876B-09AD-325F-7F52-02E0906FD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517595-753C-375D-890A-62B7CC708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B33264-BE4B-A8D3-258A-3F69094F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288443-D6CF-8F9F-5092-D0FFC684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3A9485-DFEE-2F68-40A0-1CF78FE3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69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33778-504E-1D2C-D860-8CF38BD5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F65747-D92C-7E39-EE70-3D76FFEC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AF77F5-A704-1685-FDFE-2491D298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E99BDE-48BA-3729-BD2E-D8B0E77F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0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98A858-A1A2-C45A-7709-4547A0DC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D4A056-0AE9-A5D8-1FCD-4C7C93B5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BD55D-8288-AE54-4E0A-EA7E4369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43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1CC6A-28A9-A058-AEFB-715E5C6E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42468-BDA1-C13E-CEEA-7AA14527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85C64C-1EED-3F1C-5174-A09FB0E5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51BD85-2971-D0F7-29D7-85408D2A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8B531-B031-4C1D-A1EA-474B32DF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5C2D33-C8F3-6056-7C49-DFADFE5C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69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A014C-8BB1-2BF7-4708-5A249D68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8B48E6-B328-875D-2811-834184030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E0CB97-4F4F-4F36-4118-D8C6321C7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55DCDA-D960-8BA7-BF5A-79CA570A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7E027-C8FE-E39B-27DE-903BC0BB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281C0B-278F-720F-7475-5D5A7F80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98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7C8C77-C48D-116D-E704-C4DD970F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DEF7FF-9648-C993-F0BA-BD641FA03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5D8B00-41A1-A6FA-8B93-8AFD90522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B714-5DD8-4144-B814-C7E03E73359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0B5DB3-E0E1-6DB3-4350-3D1BE1610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C342E-7504-82F1-6CB9-D44E9C2B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B0D5F-EC1B-4488-935E-8433F55F5B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70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0426238-6694-2CDB-A77E-F53D38F6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791FCB4-AF25-4E5D-4CA3-86334EDAAA8F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2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ABAB5F5-B450-9D4E-FE33-134B31A5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E3999695-BF90-8211-7055-13302BD520C9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24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3BCB72-8EA7-C71B-83C3-5E367497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B80DEC91-BCEF-B6E8-8379-FA1E0F1661F6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96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909DD7-21C6-96C3-6AA5-CD4D1C0C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F54A4782-1E95-A7D9-448C-8BDE50E72BA4}"/>
              </a:ext>
            </a:extLst>
          </p:cNvPr>
          <p:cNvSpPr/>
          <p:nvPr/>
        </p:nvSpPr>
        <p:spPr>
          <a:xfrm>
            <a:off x="8973456" y="4858656"/>
            <a:ext cx="792843" cy="27849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2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56E85F-856B-2922-F3AB-FB42F339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1A75B68B-E4DF-2E69-7ABD-21464087CC88}"/>
              </a:ext>
            </a:extLst>
          </p:cNvPr>
          <p:cNvSpPr/>
          <p:nvPr/>
        </p:nvSpPr>
        <p:spPr>
          <a:xfrm>
            <a:off x="2667000" y="2955470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F4E4635B-8A47-C9F4-8BDD-F9465531964F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143B0103-07D7-4D22-11F6-C518D019B783}"/>
              </a:ext>
            </a:extLst>
          </p:cNvPr>
          <p:cNvSpPr/>
          <p:nvPr/>
        </p:nvSpPr>
        <p:spPr>
          <a:xfrm>
            <a:off x="6863443" y="4675415"/>
            <a:ext cx="1545771" cy="748016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75C7CC4-4C35-7320-1BB6-8D4CD459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5" name="Rechteck 4">
            <a:hlinkClick r:id="rId3" action="ppaction://hlinksldjump"/>
            <a:extLst>
              <a:ext uri="{FF2B5EF4-FFF2-40B4-BE49-F238E27FC236}">
                <a16:creationId xmlns:a16="http://schemas.microsoft.com/office/drawing/2014/main" id="{13411132-7765-BFF1-0B29-D6ABC6963DEF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4" action="ppaction://hlinksldjump"/>
            <a:extLst>
              <a:ext uri="{FF2B5EF4-FFF2-40B4-BE49-F238E27FC236}">
                <a16:creationId xmlns:a16="http://schemas.microsoft.com/office/drawing/2014/main" id="{64A46298-8E15-8B15-7429-F260952DF83A}"/>
              </a:ext>
            </a:extLst>
          </p:cNvPr>
          <p:cNvSpPr/>
          <p:nvPr/>
        </p:nvSpPr>
        <p:spPr>
          <a:xfrm>
            <a:off x="3271157" y="1981198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78E42E86-6229-0943-7187-C511CC00A5B1}"/>
              </a:ext>
            </a:extLst>
          </p:cNvPr>
          <p:cNvSpPr/>
          <p:nvPr/>
        </p:nvSpPr>
        <p:spPr>
          <a:xfrm>
            <a:off x="6863443" y="4675415"/>
            <a:ext cx="1545771" cy="748016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1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5000">
        <p:fade/>
      </p:transition>
    </mc:Choice>
    <mc:Fallback>
      <p:transition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BBBA7BB-84F2-C5E7-76A8-C3249153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BE81E2-65A4-F29A-CAFD-051C7D26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2"/>
          <a:stretch/>
        </p:blipFill>
        <p:spPr>
          <a:xfrm>
            <a:off x="104736" y="0"/>
            <a:ext cx="4293093" cy="6858000"/>
          </a:xfrm>
          <a:prstGeom prst="rect">
            <a:avLst/>
          </a:prstGeom>
        </p:spPr>
      </p:pic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1026FBF4-A527-B7A0-E453-FD36441430D2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ECC60203-1971-F612-B26E-319B7945BCCB}"/>
              </a:ext>
            </a:extLst>
          </p:cNvPr>
          <p:cNvSpPr/>
          <p:nvPr/>
        </p:nvSpPr>
        <p:spPr>
          <a:xfrm>
            <a:off x="3271157" y="1981198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BE38CEC0-9271-3AF7-BEED-4EA14788FAB5}"/>
              </a:ext>
            </a:extLst>
          </p:cNvPr>
          <p:cNvSpPr/>
          <p:nvPr/>
        </p:nvSpPr>
        <p:spPr>
          <a:xfrm>
            <a:off x="6863443" y="4675415"/>
            <a:ext cx="1545771" cy="748016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08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D883FDA-E72C-159B-8D5B-3A8D579C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A554238C-7482-8CB6-4F23-05FEEC8B863E}"/>
              </a:ext>
            </a:extLst>
          </p:cNvPr>
          <p:cNvSpPr/>
          <p:nvPr/>
        </p:nvSpPr>
        <p:spPr>
          <a:xfrm>
            <a:off x="2667000" y="2955470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C66D11CA-521A-D887-792A-A170AD8E0FFC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2AAC43E7-EBAB-9252-5862-662620936151}"/>
              </a:ext>
            </a:extLst>
          </p:cNvPr>
          <p:cNvSpPr/>
          <p:nvPr/>
        </p:nvSpPr>
        <p:spPr>
          <a:xfrm>
            <a:off x="3271157" y="1981198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00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5000">
        <p:fade/>
      </p:transition>
    </mc:Choice>
    <mc:Fallback>
      <p:transition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D883FDA-E72C-159B-8D5B-3A8D579C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E618A94-DE59-9A0F-55FD-5B9AC27D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15F77002-3F31-651D-5AE6-4E3400356279}"/>
              </a:ext>
            </a:extLst>
          </p:cNvPr>
          <p:cNvSpPr/>
          <p:nvPr/>
        </p:nvSpPr>
        <p:spPr>
          <a:xfrm>
            <a:off x="2667000" y="2955470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ADE6A664-49B9-FD73-3F45-91D513FFA680}"/>
              </a:ext>
            </a:extLst>
          </p:cNvPr>
          <p:cNvSpPr/>
          <p:nvPr/>
        </p:nvSpPr>
        <p:spPr>
          <a:xfrm>
            <a:off x="3271157" y="1981198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4ED97A17-88F2-1077-4CEA-CE556A544E56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77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DA65B1D-DFE3-9690-616E-B6BF598D3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8" name="Rechteck 7">
            <a:hlinkClick r:id="rId3" action="ppaction://hlinksldjump"/>
            <a:extLst>
              <a:ext uri="{FF2B5EF4-FFF2-40B4-BE49-F238E27FC236}">
                <a16:creationId xmlns:a16="http://schemas.microsoft.com/office/drawing/2014/main" id="{8B188436-8904-2BB7-5CD8-5C32FAEC5082}"/>
              </a:ext>
            </a:extLst>
          </p:cNvPr>
          <p:cNvSpPr/>
          <p:nvPr/>
        </p:nvSpPr>
        <p:spPr>
          <a:xfrm>
            <a:off x="5736771" y="4131127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90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B7C42BB-2449-436A-7DB0-577293B50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52B03E81-8346-E441-9F2A-1F5DE4E4F64D}"/>
              </a:ext>
            </a:extLst>
          </p:cNvPr>
          <p:cNvSpPr/>
          <p:nvPr/>
        </p:nvSpPr>
        <p:spPr>
          <a:xfrm>
            <a:off x="2002972" y="39678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E1F87389-3221-7341-1B9D-403A08CAC9F6}"/>
              </a:ext>
            </a:extLst>
          </p:cNvPr>
          <p:cNvSpPr/>
          <p:nvPr/>
        </p:nvSpPr>
        <p:spPr>
          <a:xfrm>
            <a:off x="2645229" y="2959099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647B8498-706B-527F-C634-E81925A66F60}"/>
              </a:ext>
            </a:extLst>
          </p:cNvPr>
          <p:cNvSpPr/>
          <p:nvPr/>
        </p:nvSpPr>
        <p:spPr>
          <a:xfrm>
            <a:off x="3271157" y="1981198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BF6C4948-30FC-5575-4E32-56F19A9D18E2}"/>
              </a:ext>
            </a:extLst>
          </p:cNvPr>
          <p:cNvSpPr/>
          <p:nvPr/>
        </p:nvSpPr>
        <p:spPr>
          <a:xfrm>
            <a:off x="2019301" y="3929742"/>
            <a:ext cx="718458" cy="7456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Click r:id="rId7" action="ppaction://hlinksldjump"/>
            <a:extLst>
              <a:ext uri="{FF2B5EF4-FFF2-40B4-BE49-F238E27FC236}">
                <a16:creationId xmlns:a16="http://schemas.microsoft.com/office/drawing/2014/main" id="{256F9E4A-A92C-EC29-CC4A-7BE5B76CE9C8}"/>
              </a:ext>
            </a:extLst>
          </p:cNvPr>
          <p:cNvSpPr/>
          <p:nvPr/>
        </p:nvSpPr>
        <p:spPr>
          <a:xfrm>
            <a:off x="6863443" y="4675415"/>
            <a:ext cx="1545771" cy="748016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96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0426238-6694-2CDB-A77E-F53D38F6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D7A9AC-68EC-7BDF-1D5A-5BC49AC6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4" name="Rechteck 3">
            <a:hlinkClick r:id="rId4" action="ppaction://hlinksldjump"/>
            <a:extLst>
              <a:ext uri="{FF2B5EF4-FFF2-40B4-BE49-F238E27FC236}">
                <a16:creationId xmlns:a16="http://schemas.microsoft.com/office/drawing/2014/main" id="{ADA29A45-0D67-8AB6-2F2A-C48B0A471484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64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0E6AF72-C4AE-D7C4-BCBD-260EF2DBB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C4F78B63-EB3A-5ABC-FF66-6ABA51A23A42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71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AA3804F-5F4D-527C-25EF-63914250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8" name="Rechteck 7">
            <a:hlinkClick r:id="rId3" action="ppaction://hlinksldjump"/>
            <a:extLst>
              <a:ext uri="{FF2B5EF4-FFF2-40B4-BE49-F238E27FC236}">
                <a16:creationId xmlns:a16="http://schemas.microsoft.com/office/drawing/2014/main" id="{BD1FF241-7D2B-4762-2A9F-B1384377B508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88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A411BE-94CE-D552-44E1-DAFBD0AC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A69AB694-7CFC-E9C2-1A5E-5C55718078FE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0C4A4AD-B605-9D6D-81B2-BC1180DD6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79C7E5B3-9EAE-E5D3-3841-1F721AC527A3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29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2609D86-CE03-22D8-7108-AB87DABB5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2025D9FD-9F62-FF28-8AD8-039F0A59085C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5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BCA5C7-3891-E751-992D-2B4D463C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8" name="Rechteck 7">
            <a:hlinkClick r:id="rId3" action="ppaction://hlinksldjump"/>
            <a:extLst>
              <a:ext uri="{FF2B5EF4-FFF2-40B4-BE49-F238E27FC236}">
                <a16:creationId xmlns:a16="http://schemas.microsoft.com/office/drawing/2014/main" id="{4979530D-48AD-EF4E-F921-9358D35E87FB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44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DB32CA-8CF9-A381-1199-937B5C56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" y="0"/>
            <a:ext cx="11982528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A334BAA-1AE2-ADC7-0D19-DEC457EE01A9}"/>
              </a:ext>
            </a:extLst>
          </p:cNvPr>
          <p:cNvSpPr/>
          <p:nvPr/>
        </p:nvSpPr>
        <p:spPr>
          <a:xfrm>
            <a:off x="5232400" y="1651000"/>
            <a:ext cx="1733550" cy="35941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05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>
        <p:fade/>
      </p:transition>
    </mc:Choice>
    <mc:Fallback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Weber</dc:creator>
  <cp:lastModifiedBy>Maximilian Weber</cp:lastModifiedBy>
  <cp:revision>1</cp:revision>
  <dcterms:created xsi:type="dcterms:W3CDTF">2023-08-23T09:26:19Z</dcterms:created>
  <dcterms:modified xsi:type="dcterms:W3CDTF">2023-08-23T09:58:00Z</dcterms:modified>
</cp:coreProperties>
</file>